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58" r:id="rId4"/>
    <p:sldId id="257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190B64-E311-47E9-A3BD-D72AD168F94C}" v="715" dt="2022-09-28T16:31:17.7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6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4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5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85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6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6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8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3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0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4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5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55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3B9349-40F4-DE19-11E3-E7383EADB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 algn="l"/>
            <a:r>
              <a:rPr lang="en-US" sz="6600">
                <a:cs typeface="Calibri Light"/>
              </a:rPr>
              <a:t>Joining an MS Teams Lesson</a:t>
            </a:r>
            <a:endParaRPr lang="en-US" sz="6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1EAE6-D4CC-4E66-7357-CACC9312A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>
                <a:cs typeface="Calibri"/>
              </a:rPr>
              <a:t>Using a SWASFT device (with &amp; without Teams) &amp; using a personal computer or device</a:t>
            </a:r>
            <a:endParaRPr lang="en-US"/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C4DB0-1381-783D-B658-3141F3238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Using MS Teams in SWASFT 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3550E3-32CE-AA6C-C127-3728C382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381805"/>
            <a:ext cx="10508116" cy="1685698"/>
          </a:xfrm>
        </p:spPr>
        <p:txBody>
          <a:bodyPr>
            <a:normAutofit fontScale="92500" lnSpcReduction="10000"/>
          </a:bodyPr>
          <a:lstStyle/>
          <a:p>
            <a:r>
              <a:rPr lang="en-US" b="0" dirty="0">
                <a:cs typeface="Calibri"/>
              </a:rPr>
              <a:t>Because Office 365 is still being configured in SWASFT, joining Teams meetings can be a bit tricky , as Outlook 2010, the Edge browser and MS Teams aren't made to communicate with each other. </a:t>
            </a:r>
            <a:endParaRPr lang="en-US"/>
          </a:p>
          <a:p>
            <a:r>
              <a:rPr lang="en-US" b="0" dirty="0">
                <a:cs typeface="Calibri"/>
              </a:rPr>
              <a:t>Once everyone is moved to Teams and  Office 365 this should all work. In the interim , we need a few work arounds!</a:t>
            </a:r>
            <a:endParaRPr lang="en-US" dirty="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F4F5C505-D616-4B3A-87AA-2DF2DEE1FF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49750" y="3303360"/>
            <a:ext cx="3185660" cy="3185660"/>
          </a:xfrm>
        </p:spPr>
      </p:pic>
    </p:spTree>
    <p:extLst>
      <p:ext uri="{BB962C8B-B14F-4D97-AF65-F5344CB8AC3E}">
        <p14:creationId xmlns:p14="http://schemas.microsoft.com/office/powerpoint/2010/main" val="118272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C4DB0-1381-783D-B658-3141F3238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145" y="383268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Using MS Teams in SWASFT 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7093B-733E-7BD5-8C5D-EF48ED6FC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145" y="1484614"/>
            <a:ext cx="11027001" cy="1241198"/>
          </a:xfrm>
        </p:spPr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Have the Teams App in SWASFT? </a:t>
            </a:r>
            <a:endParaRPr lang="en-US" dirty="0"/>
          </a:p>
          <a:p>
            <a:r>
              <a:rPr lang="en-US" dirty="0">
                <a:cs typeface="Calibri"/>
              </a:rPr>
              <a:t>Join by clicking the button in Outlook invite as below</a:t>
            </a:r>
            <a:endParaRPr lang="en-US" dirty="0"/>
          </a:p>
        </p:txBody>
      </p:sp>
      <p:pic>
        <p:nvPicPr>
          <p:cNvPr id="7" name="Picture 7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AAE2DC6F-6B27-0972-614D-63A90B69B4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3782389"/>
            <a:ext cx="5157787" cy="1129959"/>
          </a:xfrm>
        </p:spPr>
      </p:pic>
    </p:spTree>
    <p:extLst>
      <p:ext uri="{BB962C8B-B14F-4D97-AF65-F5344CB8AC3E}">
        <p14:creationId xmlns:p14="http://schemas.microsoft.com/office/powerpoint/2010/main" val="3716338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C4DB0-1381-783D-B658-3141F3238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Using MS Teams in SWASFT 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3550E3-32CE-AA6C-C127-3728C382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708376"/>
            <a:ext cx="2446959" cy="482266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Don't have the app </a:t>
            </a:r>
            <a:r>
              <a:rPr lang="en-US" dirty="0">
                <a:solidFill>
                  <a:srgbClr val="FF0000"/>
                </a:solidFill>
                <a:cs typeface="Calibri"/>
              </a:rPr>
              <a:t>AND</a:t>
            </a:r>
            <a:r>
              <a:rPr lang="en-US" dirty="0">
                <a:cs typeface="Calibri"/>
              </a:rPr>
              <a:t> in SWASFT?</a:t>
            </a:r>
          </a:p>
          <a:p>
            <a:r>
              <a:rPr lang="en-US" dirty="0">
                <a:cs typeface="Calibri"/>
              </a:rPr>
              <a:t>1.</a:t>
            </a:r>
          </a:p>
          <a:p>
            <a:r>
              <a:rPr lang="en-US" dirty="0">
                <a:cs typeface="Calibri"/>
              </a:rPr>
              <a:t>You will need to cut &amp; paste the meeting link </a:t>
            </a:r>
            <a:endParaRPr lang="en-US"/>
          </a:p>
          <a:p>
            <a:r>
              <a:rPr lang="en-US" b="0" dirty="0">
                <a:cs typeface="Calibri"/>
              </a:rPr>
              <a:t>(R click the link&gt; copy hyperlink)</a:t>
            </a:r>
          </a:p>
          <a:p>
            <a:r>
              <a:rPr lang="en-US" b="0" dirty="0">
                <a:cs typeface="Calibri"/>
              </a:rPr>
              <a:t>And then open a private browser in edge.</a:t>
            </a:r>
            <a:r>
              <a:rPr lang="en-US" dirty="0">
                <a:cs typeface="Calibri"/>
              </a:rPr>
              <a:t>(See next slide)</a:t>
            </a:r>
          </a:p>
          <a:p>
            <a:endParaRPr lang="en-US" b="0" dirty="0">
              <a:cs typeface="Calibri"/>
            </a:endParaRPr>
          </a:p>
        </p:txBody>
      </p:sp>
      <p:pic>
        <p:nvPicPr>
          <p:cNvPr id="12" name="Picture 12" descr="Graphical user interface, text, application, Word&#10;&#10;Description automatically generated">
            <a:extLst>
              <a:ext uri="{FF2B5EF4-FFF2-40B4-BE49-F238E27FC236}">
                <a16:creationId xmlns:a16="http://schemas.microsoft.com/office/drawing/2014/main" id="{8F5E2819-04DC-C756-801C-57BA00B948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713815" y="1685782"/>
            <a:ext cx="7858360" cy="4383565"/>
          </a:xfrm>
        </p:spPr>
      </p:pic>
      <p:sp>
        <p:nvSpPr>
          <p:cNvPr id="13" name="Arrow: Left 12">
            <a:extLst>
              <a:ext uri="{FF2B5EF4-FFF2-40B4-BE49-F238E27FC236}">
                <a16:creationId xmlns:a16="http://schemas.microsoft.com/office/drawing/2014/main" id="{F612E6E1-DE04-6363-EA17-9701B1FDA375}"/>
              </a:ext>
            </a:extLst>
          </p:cNvPr>
          <p:cNvSpPr/>
          <p:nvPr/>
        </p:nvSpPr>
        <p:spPr>
          <a:xfrm>
            <a:off x="5474504" y="3160224"/>
            <a:ext cx="799041" cy="111125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06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C4DB0-1381-783D-B658-3141F3238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Using MS Teams in SWASFT 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3550E3-32CE-AA6C-C127-3728C382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368" y="1708376"/>
            <a:ext cx="2806792" cy="489674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Don't have the app </a:t>
            </a:r>
            <a:r>
              <a:rPr lang="en-US" dirty="0">
                <a:solidFill>
                  <a:srgbClr val="FF0000"/>
                </a:solidFill>
                <a:cs typeface="Calibri"/>
              </a:rPr>
              <a:t>AND</a:t>
            </a:r>
            <a:r>
              <a:rPr lang="en-US" dirty="0">
                <a:cs typeface="Calibri"/>
              </a:rPr>
              <a:t> in SWASFT?</a:t>
            </a:r>
          </a:p>
          <a:p>
            <a:r>
              <a:rPr lang="en-US" dirty="0">
                <a:cs typeface="Calibri"/>
              </a:rPr>
              <a:t>2. 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Open a private browser tab (New      InPrivate window) in edge.</a:t>
            </a:r>
          </a:p>
          <a:p>
            <a:r>
              <a:rPr lang="en-US" dirty="0">
                <a:cs typeface="Calibri"/>
              </a:rPr>
              <a:t>3.</a:t>
            </a:r>
          </a:p>
          <a:p>
            <a:r>
              <a:rPr lang="en-US" dirty="0">
                <a:cs typeface="Calibri"/>
              </a:rPr>
              <a:t>Then paste the link into this new window to join the meeting via browser.</a:t>
            </a:r>
            <a:endParaRPr lang="en-US"/>
          </a:p>
          <a:p>
            <a:r>
              <a:rPr lang="en-US" b="0" dirty="0">
                <a:cs typeface="Calibri"/>
              </a:rPr>
              <a:t>(This stops the SWASFT systems being in conflict).</a:t>
            </a:r>
          </a:p>
        </p:txBody>
      </p:sp>
      <p:pic>
        <p:nvPicPr>
          <p:cNvPr id="6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EFE2EBF-9053-657A-87C4-52B22C8204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82950" y="1651347"/>
            <a:ext cx="8421688" cy="4735876"/>
          </a:xfrm>
        </p:spPr>
      </p:pic>
      <p:sp>
        <p:nvSpPr>
          <p:cNvPr id="13" name="Arrow: Left 12">
            <a:extLst>
              <a:ext uri="{FF2B5EF4-FFF2-40B4-BE49-F238E27FC236}">
                <a16:creationId xmlns:a16="http://schemas.microsoft.com/office/drawing/2014/main" id="{F612E6E1-DE04-6363-EA17-9701B1FDA375}"/>
              </a:ext>
            </a:extLst>
          </p:cNvPr>
          <p:cNvSpPr/>
          <p:nvPr/>
        </p:nvSpPr>
        <p:spPr>
          <a:xfrm rot="10800000">
            <a:off x="8453231" y="2116322"/>
            <a:ext cx="833677" cy="24389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F31F6B3D-F504-A227-01A8-A684DA31B2F9}"/>
              </a:ext>
            </a:extLst>
          </p:cNvPr>
          <p:cNvSpPr/>
          <p:nvPr/>
        </p:nvSpPr>
        <p:spPr>
          <a:xfrm rot="3600000">
            <a:off x="11432516" y="2139354"/>
            <a:ext cx="394951" cy="197715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3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C4DB0-1381-783D-B658-3141F3238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Joining a SWASFT MS Teams meeting using a non-SWASFT device 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3550E3-32CE-AA6C-C127-3728C382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644876"/>
            <a:ext cx="2838542" cy="482266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Just click on the link in  your invite to join the meeting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14" name="Picture 1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D4DEA9A-1332-3A3C-2653-3D7EEE605D0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896784" y="1862493"/>
            <a:ext cx="6474354" cy="4514669"/>
          </a:xfrm>
        </p:spPr>
      </p:pic>
    </p:spTree>
    <p:extLst>
      <p:ext uri="{BB962C8B-B14F-4D97-AF65-F5344CB8AC3E}">
        <p14:creationId xmlns:p14="http://schemas.microsoft.com/office/powerpoint/2010/main" val="1674440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Joining an MS Teams Lesson</vt:lpstr>
      <vt:lpstr>Using MS Teams in SWASFT </vt:lpstr>
      <vt:lpstr>Using MS Teams in SWASFT </vt:lpstr>
      <vt:lpstr>Using MS Teams in SWASFT </vt:lpstr>
      <vt:lpstr>Using MS Teams in SWASFT </vt:lpstr>
      <vt:lpstr>Joining a SWASFT MS Teams meeting using a non-SWASFT device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203</cp:revision>
  <dcterms:created xsi:type="dcterms:W3CDTF">2022-09-28T14:48:43Z</dcterms:created>
  <dcterms:modified xsi:type="dcterms:W3CDTF">2022-09-28T16:46:53Z</dcterms:modified>
</cp:coreProperties>
</file>