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AF1F"/>
    <a:srgbClr val="004283"/>
    <a:srgbClr val="7071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10" y="360"/>
      </p:cViewPr>
      <p:guideLst>
        <p:guide orient="horz" pos="288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1" y="5181601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68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2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8" y="488950"/>
            <a:ext cx="1157288" cy="104013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0"/>
            <a:ext cx="3357563" cy="104013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30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3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66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24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2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2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44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16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83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82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2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97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1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5B98-46A3-451B-A5AA-A2447FE7CB9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23/02/2023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1D989-EA42-43CD-9D20-E8A8D0F69EF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73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908720" y="2843808"/>
            <a:ext cx="5102155" cy="2592288"/>
          </a:xfrm>
          <a:prstGeom prst="roundRect">
            <a:avLst>
              <a:gd name="adj" fmla="val 6328"/>
            </a:avLst>
          </a:prstGeom>
          <a:solidFill>
            <a:schemeClr val="bg1"/>
          </a:solidFill>
          <a:ln w="152400" cmpd="thickThin">
            <a:solidFill>
              <a:srgbClr val="7BAF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288" y="4723948"/>
            <a:ext cx="532359" cy="532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838" y="4694895"/>
            <a:ext cx="1658763" cy="590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11"/>
          <a:stretch/>
        </p:blipFill>
        <p:spPr bwMode="auto">
          <a:xfrm>
            <a:off x="994866" y="3283024"/>
            <a:ext cx="4933851" cy="622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760" y="3159149"/>
            <a:ext cx="1755775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44" y="3029074"/>
            <a:ext cx="1800200" cy="50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109461" y="3705583"/>
            <a:ext cx="469197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</a:t>
            </a:r>
            <a:r>
              <a:rPr lang="en-GB" sz="2000" b="1" dirty="0" smtClean="0">
                <a:solidFill>
                  <a:srgbClr val="00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Workshop: </a:t>
            </a:r>
            <a:r>
              <a:rPr lang="en-GB" sz="2000" b="1" dirty="0" smtClean="0">
                <a:solidFill>
                  <a:srgbClr val="00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</a:t>
            </a:r>
            <a:r>
              <a:rPr lang="en-GB" sz="2000" b="1" dirty="0" smtClean="0">
                <a:solidFill>
                  <a:srgbClr val="00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Arrest</a:t>
            </a:r>
          </a:p>
          <a:p>
            <a:r>
              <a:rPr lang="en-GB" sz="1600" dirty="0" smtClean="0">
                <a:solidFill>
                  <a:srgbClr val="7BA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Special Circumstances</a:t>
            </a:r>
            <a:endParaRPr lang="en-GB" sz="1600" dirty="0" smtClean="0">
              <a:solidFill>
                <a:srgbClr val="7BAF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" b="1" dirty="0" smtClean="0">
              <a:solidFill>
                <a:srgbClr val="7BAF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06194" y="5148587"/>
            <a:ext cx="1370223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 smtClean="0">
                <a:solidFill>
                  <a:srgbClr val="7071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Registered Charity No: 1121300</a:t>
            </a:r>
            <a:endParaRPr lang="en-GB" sz="700" dirty="0">
              <a:solidFill>
                <a:srgbClr val="7071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24744" y="4339157"/>
            <a:ext cx="4585060" cy="330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GB" sz="155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&amp; 23</a:t>
            </a:r>
            <a:r>
              <a:rPr lang="en-GB" sz="155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March 2023 | </a:t>
            </a:r>
            <a:r>
              <a:rPr lang="en-GB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0900 - </a:t>
            </a:r>
            <a:r>
              <a:rPr lang="en-GB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1630</a:t>
            </a:r>
            <a:endParaRPr lang="en-GB" sz="15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06194" y="4723948"/>
            <a:ext cx="17281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1" dirty="0" smtClean="0">
                <a:solidFill>
                  <a:srgbClr val="7071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</a:t>
            </a:r>
            <a:r>
              <a:rPr lang="en-GB" sz="800" b="1" dirty="0" smtClean="0">
                <a:solidFill>
                  <a:srgbClr val="7071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 Operations Base </a:t>
            </a:r>
            <a:endParaRPr lang="en-GB" sz="800" b="1" dirty="0" smtClean="0">
              <a:solidFill>
                <a:srgbClr val="7071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b="1" dirty="0" smtClean="0">
                <a:solidFill>
                  <a:srgbClr val="7071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Gloucester Road</a:t>
            </a:r>
          </a:p>
          <a:p>
            <a:r>
              <a:rPr lang="en-GB" sz="800" b="1" dirty="0" err="1" smtClean="0">
                <a:solidFill>
                  <a:srgbClr val="7071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Almondsbury</a:t>
            </a:r>
            <a:r>
              <a:rPr lang="en-GB" sz="800" b="1" dirty="0" smtClean="0">
                <a:solidFill>
                  <a:srgbClr val="7071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 smtClean="0">
                <a:solidFill>
                  <a:srgbClr val="7071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BS32 4FB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5554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4059</TotalTime>
  <Words>31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</dc:creator>
  <cp:lastModifiedBy>Matt</cp:lastModifiedBy>
  <cp:revision>38</cp:revision>
  <dcterms:created xsi:type="dcterms:W3CDTF">2022-07-26T11:51:44Z</dcterms:created>
  <dcterms:modified xsi:type="dcterms:W3CDTF">2023-02-23T17:52:11Z</dcterms:modified>
</cp:coreProperties>
</file>